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1" r:id="rId7"/>
    <p:sldId id="262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817AA-C063-4DA1-B7D6-3A82571AA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5CD1B-30E6-4006-8B4B-A56F279C8B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73B29-0C71-4F8A-8FE8-C6D8D2488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3314-61B5-42AC-8154-D5414571DA29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84D6C-D185-40DC-B852-4E84F5736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12574-588B-4304-8B05-C3F0E0709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C96DF-1AAF-46DF-A0AE-AEA6F63D74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543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2F13B-47C5-40DF-AD44-BECB98E35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29B9C-8518-42F4-ACFC-97C2EFA54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DA13A-FC78-4002-8EAD-F07949775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3314-61B5-42AC-8154-D5414571DA29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2E8C2-00C0-4695-94E4-6B565EF13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3FD3B-EE5E-4530-8BFC-DECCE8CC2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C96DF-1AAF-46DF-A0AE-AEA6F63D74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831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43411-6972-4B56-B4DF-6C1328F9D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8B6ED8-8667-46CA-978D-7B5CAB783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FD2E91-1430-43C4-8692-CC9D167FE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3314-61B5-42AC-8154-D5414571DA29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BDD6C-0A8B-4768-A67A-3499B51C7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B501E-9B80-4CC6-A888-0C08F708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C96DF-1AAF-46DF-A0AE-AEA6F63D74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676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E646E-1B2B-4925-95E9-1C9902359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B40C5-D445-425E-98A0-93B14A55C7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7E7344-0C16-4BEC-8121-6C3105EB1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AE247-6C9E-4A67-B196-E799E3A7D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3314-61B5-42AC-8154-D5414571DA29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555495-C427-408D-B1C2-EB1942B25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F7371-9A7C-45CD-898B-AB75B97B5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C96DF-1AAF-46DF-A0AE-AEA6F63D74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453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59DB7-9900-425F-A557-581679B8A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6F700-1D0D-4873-9A2F-F9B672A00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EC6486-BFBC-43DE-A5A1-C0678AE65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6402D1-3D1F-4788-8121-C05535FBC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04C7D-1B95-4E29-B59A-39EE4A6F1F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2455C8-3B19-460B-AC54-F86FF0889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3314-61B5-42AC-8154-D5414571DA29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F9EF36-9928-4B3B-A579-D086CEB3C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ED6E71-4300-4BA9-9685-5591A2BA6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C96DF-1AAF-46DF-A0AE-AEA6F63D74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691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984E9-DE86-4592-98F3-55DDAF0F4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4BBCE0-FCAF-4729-AE39-AE8932EC3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3314-61B5-42AC-8154-D5414571DA29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96B689-62D2-46AD-B48B-9CE83486B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46653D-B1CE-4D6C-9365-6EF0C5CEF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C96DF-1AAF-46DF-A0AE-AEA6F63D74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4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5FAE0C-B48D-4BD8-B458-F2AB650C3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3314-61B5-42AC-8154-D5414571DA29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CCE5F7-542B-4399-8173-5A7D053D3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025CD-E7EE-4220-8226-13DF436FC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C96DF-1AAF-46DF-A0AE-AEA6F63D74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817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32D94-8E0F-47D3-A6FE-C412C0715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D1C21-CCAA-44FD-8BF9-A6612C6CB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402C5-7628-4CCE-867B-A189A4A787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3D353-DFBA-4C72-8E6B-B4EB16165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3314-61B5-42AC-8154-D5414571DA29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10C94-D5D1-48FE-BCC0-45F073B88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A27D9-5D23-4767-A88F-CA9A11C33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C96DF-1AAF-46DF-A0AE-AEA6F63D74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846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7736B-9F26-4AA6-824C-4EF034D4E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EA6609-421B-4F54-921E-C5D1EBADD0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B6FD7-245A-49C1-ABD1-84F66CF48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6CAD88-3F5F-4DCB-9F27-0B04A4A46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3314-61B5-42AC-8154-D5414571DA29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4A1CF-EE67-4425-B02B-2233576AB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6D34B0-8587-40B4-B4E8-EBEF1E4C8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C96DF-1AAF-46DF-A0AE-AEA6F63D74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468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CF2E9-ABB0-409D-B8D6-5334C8921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A8A40E-7455-4003-9965-E0DD885F0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673D4-C197-4DBC-831A-C9E804771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3314-61B5-42AC-8154-D5414571DA29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030B3-B612-4C0D-867D-58A88E80F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511DB-22E8-4B99-83B9-B81601409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C96DF-1AAF-46DF-A0AE-AEA6F63D74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74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547C74-74A0-4101-A86D-F362129EF4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ABFBC-2780-49C6-86C5-A96077602B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6859F-7380-43DF-B6C4-E7A439D3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63314-61B5-42AC-8154-D5414571DA29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37026-DAC9-42BF-A070-E57D1EE05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B4AAC-DD93-4CEB-A8A1-C0C8B74A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C96DF-1AAF-46DF-A0AE-AEA6F63D74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512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AE23B9-3925-4D68-A0DC-A7BC4B7C1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614CE-334E-43A3-B49E-D8067B5B8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A88F6-98CC-4B8A-ABE2-E6C74CA914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63314-61B5-42AC-8154-D5414571DA29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ABA95-95E9-4E9F-883B-BD5E4D2A5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746E0-FA74-4A91-A02E-7EB1FFF75D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C96DF-1AAF-46DF-A0AE-AEA6F63D74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58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1D7D3-E905-48C5-A2C6-21DF2B055F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Bracknell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C4D7CA-F643-4533-A514-FCA76E4D18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are some of the popular places in Bracknell?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3438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99BEF-43BD-4759-932B-8D6FFE49F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is this?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8D5646-A1CC-44E8-ACA3-9D3756BC13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430597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EA747-A73C-4CB1-A4D3-8BFA45DB4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E281B0-E5BB-4630-8621-24E1238BA8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782" y="1825625"/>
            <a:ext cx="5892436" cy="4351338"/>
          </a:xfrm>
        </p:spPr>
      </p:pic>
    </p:spTree>
    <p:extLst>
      <p:ext uri="{BB962C8B-B14F-4D97-AF65-F5344CB8AC3E}">
        <p14:creationId xmlns:p14="http://schemas.microsoft.com/office/powerpoint/2010/main" val="1731224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A1F57-F5BF-4BA3-BABD-4EFAC940B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A271D3-A5B9-4133-BAED-4FFAEEE004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384676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894D8-794C-4E0A-91FA-63FC2AD5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9BDB5F-C234-474D-B4C6-6F9782CA8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172896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B1A8D-7A02-4F59-943A-E7CCDAD4B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EC9FEE-A1D1-4A21-A28D-4216AA2114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865314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7C2B2-2262-4BB9-860F-6B07C9885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FD3F9E-7C61-4BBE-9934-2C0638911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70" y="1825625"/>
            <a:ext cx="7776859" cy="4351338"/>
          </a:xfrm>
        </p:spPr>
      </p:pic>
    </p:spTree>
    <p:extLst>
      <p:ext uri="{BB962C8B-B14F-4D97-AF65-F5344CB8AC3E}">
        <p14:creationId xmlns:p14="http://schemas.microsoft.com/office/powerpoint/2010/main" val="568068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07B75-F358-4273-9629-EC7B049F4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511A81-1C03-4D4C-AA49-51F9FDFE9E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25" y="2034381"/>
            <a:ext cx="5238750" cy="3933825"/>
          </a:xfrm>
        </p:spPr>
      </p:pic>
    </p:spTree>
    <p:extLst>
      <p:ext uri="{BB962C8B-B14F-4D97-AF65-F5344CB8AC3E}">
        <p14:creationId xmlns:p14="http://schemas.microsoft.com/office/powerpoint/2010/main" val="3812757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Bracknell</vt:lpstr>
      <vt:lpstr>Where is this?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Bracknell</dc:title>
  <dc:creator>user</dc:creator>
  <cp:lastModifiedBy>user</cp:lastModifiedBy>
  <cp:revision>2</cp:revision>
  <dcterms:created xsi:type="dcterms:W3CDTF">2020-09-29T12:40:40Z</dcterms:created>
  <dcterms:modified xsi:type="dcterms:W3CDTF">2020-09-29T12:46:20Z</dcterms:modified>
</cp:coreProperties>
</file>